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076450"/>
            <a:ext cx="88963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0106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2192"/>
            <a:ext cx="10817422" cy="554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438132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31381" cy="4961334"/>
            <a:chOff x="263352" y="1340768"/>
            <a:chExt cx="11631381" cy="49613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10975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633" y="4797152"/>
              <a:ext cx="11087100" cy="1504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4770221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893889"/>
            <a:ext cx="85439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7163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173540" cy="4613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9217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49" b="9815"/>
          <a:stretch/>
        </p:blipFill>
        <p:spPr>
          <a:xfrm>
            <a:off x="1930580" y="5497808"/>
            <a:ext cx="834188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7348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501008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4415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1076325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552279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554096" cy="56849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97192"/>
            <a:ext cx="4896544" cy="1027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5976703"/>
            <a:ext cx="223224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392" y="1484784"/>
            <a:ext cx="10868025" cy="2501056"/>
            <a:chOff x="748928" y="2203525"/>
            <a:chExt cx="10868025" cy="2501056"/>
          </a:xfrm>
        </p:grpSpPr>
        <p:grpSp>
          <p:nvGrpSpPr>
            <p:cNvPr id="4" name="组合 3"/>
            <p:cNvGrpSpPr/>
            <p:nvPr/>
          </p:nvGrpSpPr>
          <p:grpSpPr>
            <a:xfrm>
              <a:off x="839416" y="3068960"/>
              <a:ext cx="10687050" cy="1635621"/>
              <a:chOff x="911424" y="1340768"/>
              <a:chExt cx="10687050" cy="163562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11424" y="1340768"/>
                <a:ext cx="10687050" cy="6953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9251" y="2204864"/>
                <a:ext cx="4657725" cy="7715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8928" y="2203525"/>
              <a:ext cx="10868025" cy="7810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719736" y="3214315"/>
            <a:ext cx="936104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489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14450"/>
            <a:ext cx="107442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394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67007"/>
            <a:ext cx="996315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346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4000"/>
            <a:ext cx="116871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92696"/>
            <a:ext cx="7658248" cy="41902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882908"/>
            <a:ext cx="88963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2575"/>
            <a:ext cx="11677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2026-01-15T08:40:58Z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